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  <p:sldId id="259" r:id="rId6"/>
    <p:sldId id="258" r:id="rId7"/>
    <p:sldId id="260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4A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169F3CE-AFA5-4181-A62F-4C2EAF7707CD}" v="3" dt="2022-04-06T21:34:41.1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946" autoAdjust="0"/>
    <p:restoredTop sz="94660"/>
  </p:normalViewPr>
  <p:slideViewPr>
    <p:cSldViewPr snapToGrid="0">
      <p:cViewPr varScale="1">
        <p:scale>
          <a:sx n="90" d="100"/>
          <a:sy n="90" d="100"/>
        </p:scale>
        <p:origin x="216" y="10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microsoft.com/office/2015/10/relationships/revisionInfo" Target="revisionInfo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E5C2F7-FAAC-4B7E-822E-8DD8BFAC951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5C2612-D35D-4D9F-9A57-029970531F6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2088F6-93BB-4BF1-B09F-291C22634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618B33-E083-4429-B268-001AE3C47E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79C857-F6C6-4C32-812A-DEEB7E6148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832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3EC8F-2CB6-4D71-B525-8E456D53BB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ABD361-CF9A-402D-877E-5CBAA23679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7174DF-CFBB-4392-8D15-57121FA458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472AF2A-50E3-4473-9A40-C8085E5603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7BF06E-66C7-4569-B522-0BD6692C6E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7473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73650F0-C0B3-4992-AA07-90F98C6A24E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D957B84-0A59-40C5-8185-A4EFB77917A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031995-8902-4676-8430-BCF7054B65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DB752D4-762C-4795-9FF9-FB6E17909E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3305A0-6674-4E9B-8336-AB9CDE63C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063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2C3A0D-BB54-4AF1-9D34-10CF7112F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664C29-8E69-4752-9E14-C64CF15D64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E7CF2A-64B8-4817-9B67-76897B8E5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E6B43A-C4CC-4528-ACF0-C0075903B2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A469285-EBE1-46DD-A1AA-A1BB1DD7CB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7301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68B2B-F59B-4749-BFE6-F2CACA09DC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1EF66F7-13C8-4181-B8AB-CD53D7C382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34CD30-5E7E-413A-9F30-A2025A20A6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5F842F-31B3-44CD-9459-020AFC56E3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80DB97B-E526-4F8F-A80E-2C2CE5C0EB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146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B210F9-E15C-428E-989B-19A2862679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0497E8A-56EE-4A2A-9E2A-60447B52D9E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EFA3D00-5FF5-45F0-B2A2-80B0D9651E6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2FB03C-9516-4639-9E3C-047CFE4217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43F91E6-78BD-411A-A5BA-2CF15205F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95A66D-F815-404B-9D9C-88F69F506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571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6646D-D56F-4BA1-BF8C-C89D16FAD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8ED9317-3EAF-4014-97C7-BD27F3F357F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ED44AEB-705A-4902-AD67-21E6C62C847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B0AA2EB-3BA1-41FA-B048-1246343AA79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F6157F-4761-4DC4-BFF5-5ECBD4F5C64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0DD2E80-D19B-4654-AFE9-278578BD31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E938F4E-74C2-464B-851E-E9C8DE288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02A44E-83EE-4EA9-8F4A-7F436E8D8D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915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4CF04-67E3-4A01-8F72-DD7C29CBDA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161EBF9-9A60-491D-9178-73C78AD368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2E5FDF9-56E3-4339-810B-B2B48A402E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89B225A-A7DC-4777-AD45-6F04ACE33A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5059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2F30E1D-16E9-4509-8B08-9A959E563E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8C217D3-9624-4086-AC56-D7568DE75F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0B9885F-F173-4CDD-87E6-B954FF2147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682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849A9-0FC1-4E4A-BC7A-53BB7A9D6B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295B24-5F6C-4705-887C-11FFF5FBB8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868143-2472-47BF-A672-DC8E0A872C0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0A18EBD-16AA-4C6B-8295-7961839235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21ED72-30FC-4130-8663-6350F8D50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6F9015-7D79-4443-8637-0F5028681C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278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69410-D2CF-4040-BA8E-BB97BF5F0D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24E874A-48EF-4B3A-8420-0722A98D0CE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31216D-FCAC-46A9-AE1D-4E8BA34E33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937413-9FE9-4319-B0ED-418E16A203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211CC6-05AF-42A6-83B1-EA7A130284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30A9A03-6B12-4E99-A1DC-F153C2AAED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014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0FACA2D-90A6-43D1-9F00-4A42AC214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A95443-9B15-4C69-ADEE-E391C35BD4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E686BF-9742-4B39-8F81-1187426275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739DFA-4DAE-4CD4-9FC0-B16C70CDA737}" type="datetimeFigureOut">
              <a:rPr lang="en-US" smtClean="0"/>
              <a:t>8/22/22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8F83FB-7110-47B1-A749-0724169E77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B76153-4AF7-4B9D-850C-934A7DC529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7407FB-515B-4A89-80B9-8F9CFFB1F30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39795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icture containing drawing&#10;&#10;Description automatically generated">
            <a:extLst>
              <a:ext uri="{FF2B5EF4-FFF2-40B4-BE49-F238E27FC236}">
                <a16:creationId xmlns:a16="http://schemas.microsoft.com/office/drawing/2014/main" id="{3FE40C3F-F5C4-4527-8542-997933E409F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3608" y="746379"/>
            <a:ext cx="3438525" cy="1034996"/>
          </a:xfrm>
          <a:prstGeom prst="rect">
            <a:avLst/>
          </a:prstGeom>
        </p:spPr>
      </p:pic>
      <p:pic>
        <p:nvPicPr>
          <p:cNvPr id="3" name="Picture 2" descr="Blue sky with white clouds&#10;&#10;Description automatically generated with medium confidence">
            <a:extLst>
              <a:ext uri="{FF2B5EF4-FFF2-40B4-BE49-F238E27FC236}">
                <a16:creationId xmlns:a16="http://schemas.microsoft.com/office/drawing/2014/main" id="{843F1F21-F576-6A48-9876-7E10B43C76E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"/>
            <a:ext cx="12191999" cy="6842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2548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text, outdoor, sign, blue&#10;&#10;Description automatically generated">
            <a:extLst>
              <a:ext uri="{FF2B5EF4-FFF2-40B4-BE49-F238E27FC236}">
                <a16:creationId xmlns:a16="http://schemas.microsoft.com/office/drawing/2014/main" id="{89C556E9-CAE0-4743-B7E5-570D739611E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0"/>
            <a:ext cx="109728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77455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calendar&#10;&#10;Description automatically generated">
            <a:extLst>
              <a:ext uri="{FF2B5EF4-FFF2-40B4-BE49-F238E27FC236}">
                <a16:creationId xmlns:a16="http://schemas.microsoft.com/office/drawing/2014/main" id="{E483E53D-F4E7-D84E-8CA6-BF499C697B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357" y="29298"/>
            <a:ext cx="10940224" cy="68287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343663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rrow&#10;&#10;Description automatically generated with medium confidence">
            <a:extLst>
              <a:ext uri="{FF2B5EF4-FFF2-40B4-BE49-F238E27FC236}">
                <a16:creationId xmlns:a16="http://schemas.microsoft.com/office/drawing/2014/main" id="{D25B3EDF-B368-3A49-98CF-446A727B65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122661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oday xmlns="273b0bab-3688-403e-b8de-56d9fe1995da" xsi:nil="true"/>
    <TaxCatchAll xmlns="30022176-2759-47c7-8ed3-8bc7dd54dba6" xsi:nil="true"/>
    <lcf76f155ced4ddcb4097134ff3c332f xmlns="273b0bab-3688-403e-b8de-56d9fe1995da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587728D8D2DEE428B544BCB8DF45DEF" ma:contentTypeVersion="17" ma:contentTypeDescription="Create a new document." ma:contentTypeScope="" ma:versionID="eefeeec3d9cc3fae8ae3d0ea0a9e9f88">
  <xsd:schema xmlns:xsd="http://www.w3.org/2001/XMLSchema" xmlns:xs="http://www.w3.org/2001/XMLSchema" xmlns:p="http://schemas.microsoft.com/office/2006/metadata/properties" xmlns:ns2="273b0bab-3688-403e-b8de-56d9fe1995da" xmlns:ns3="30022176-2759-47c7-8ed3-8bc7dd54dba6" targetNamespace="http://schemas.microsoft.com/office/2006/metadata/properties" ma:root="true" ma:fieldsID="2f1a7d8dbff2196385cb6d02ef149082" ns2:_="" ns3:_="">
    <xsd:import namespace="273b0bab-3688-403e-b8de-56d9fe1995da"/>
    <xsd:import namespace="30022176-2759-47c7-8ed3-8bc7dd54db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DateTaken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OCR" minOccurs="0"/>
                <xsd:element ref="ns2:MediaServiceEventHashCode" minOccurs="0"/>
                <xsd:element ref="ns2:MediaServiceGenerationTime" minOccurs="0"/>
                <xsd:element ref="ns2:Today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73b0bab-3688-403e-b8de-56d9fe1995da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Location" ma:index="12" nillable="true" ma:displayName="MediaServiceLocation" ma:description="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Today" ma:index="18" nillable="true" ma:displayName="Today" ma:internalName="Today">
      <xsd:simpleType>
        <xsd:restriction base="dms:Text">
          <xsd:maxLength value="255"/>
        </xsd:restriction>
      </xsd:simpleType>
    </xsd:element>
    <xsd:element name="MediaServiceAutoKeyPoints" ma:index="1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0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15738f9e-da88-4c1f-b01d-9bbad79688ab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022176-2759-47c7-8ed3-8bc7dd54dba6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1feb0400-8c0a-4a2f-9aac-c11bb989a2b6}" ma:internalName="TaxCatchAll" ma:showField="CatchAllData" ma:web="30022176-2759-47c7-8ed3-8bc7dd54dba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219176D-FFC8-46A6-851F-C285D06788E3}">
  <ds:schemaRefs>
    <ds:schemaRef ds:uri="http://schemas.microsoft.com/office/2006/metadata/properties"/>
    <ds:schemaRef ds:uri="http://schemas.microsoft.com/office/infopath/2007/PartnerControls"/>
    <ds:schemaRef ds:uri="273b0bab-3688-403e-b8de-56d9fe1995da"/>
    <ds:schemaRef ds:uri="30022176-2759-47c7-8ed3-8bc7dd54dba6"/>
  </ds:schemaRefs>
</ds:datastoreItem>
</file>

<file path=customXml/itemProps2.xml><?xml version="1.0" encoding="utf-8"?>
<ds:datastoreItem xmlns:ds="http://schemas.openxmlformats.org/officeDocument/2006/customXml" ds:itemID="{A59AF76A-B3CA-49FE-B9C2-748F84AD717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3b0bab-3688-403e-b8de-56d9fe1995da"/>
    <ds:schemaRef ds:uri="30022176-2759-47c7-8ed3-8bc7dd54dba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D555BFD-5569-4CF5-BA91-815093CF9FE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0</Words>
  <Application>Microsoft Macintosh PowerPoint</Application>
  <PresentationFormat>Widescreen</PresentationFormat>
  <Paragraphs>0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Joe Lyou</dc:creator>
  <cp:lastModifiedBy>Ali Awan</cp:lastModifiedBy>
  <cp:revision>11</cp:revision>
  <dcterms:created xsi:type="dcterms:W3CDTF">2020-05-27T17:27:40Z</dcterms:created>
  <dcterms:modified xsi:type="dcterms:W3CDTF">2022-08-22T17:34:01Z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0x0101001587728D8D2DEE428B544BCB8DF45DEF</vt:lpwstr>
  </property>
  <property fmtid="{D5CDD505-2E9C-101B-9397-08002B2CF9AE}" pid="3" name="MediaServiceImageTags">
    <vt:lpwstr/>
  </property>
</Properties>
</file>